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19441-E4B5-CD24-5184-FBD951B8D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458A51-2303-2040-61D2-DDDB3907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8234CE-61A8-C379-CCD7-D08D3056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7C943-1ED1-CE35-2E17-691C5770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19173D-34A9-1B9F-E194-B6EEE50E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6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96C8F-AA16-123B-9A20-FABE0610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D63DEF-7FA0-BE50-1BC9-2C43EF9C4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F1074F-BB89-425B-C553-746C2C46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D5909-A720-54AC-4B40-2DA17E11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2A43EE-4DAD-60C2-2173-FDFF6548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00248A-93FA-F7C8-6CEB-4ABA0AFF1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949BAE-2D1B-C88B-EFAF-CDF0FBC52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354B95-9E6E-0523-9A41-DB07E86E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D3193-E7F5-F6D8-6AA1-A5703AA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D8002-BA4E-0589-0810-BE537E4A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4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D031B-9245-2FE8-6E64-9124824C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FAA74A-426E-1740-6263-151D380B8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431D00-37D5-1666-97A9-017DA88B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A6EFA-2A91-2512-5354-28F11294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A27361-CE8A-FAB4-D3BD-A4D1BFB5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93DB4-A175-75AA-A8EC-AAB801C3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ACDB30-1E66-E04C-E69F-B00179E5A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F8E4A2-280F-F882-6217-530C7CD1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FDF7B6-AAAA-189B-DE8F-B0D75C54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81524B-25A6-B91F-E9FD-CB89D0DA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3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CF189-647F-CB38-D91E-F2B41233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3DC33-A16E-816E-9ADC-6A49BF55E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C16CE7-0172-4A10-A037-F86CA73F7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2C3593-3466-C097-2935-9497DAD5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3BA382-2248-E456-2555-7ED2AE9F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98839E-32E4-D333-9E90-6B1A37E5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3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7E7D2-9219-59F1-B452-5A30889D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98C182-EF23-58D9-B994-D5187B87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79330F-20F5-5E89-AD19-F468AAD0A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4DFF08-F730-FF06-93BB-A7F51C160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EAC468-0A98-C905-C68D-F27E0D55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720DA7A-078D-0824-0755-F71BFAB5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6580FB-66D4-87F0-DB73-87A702F0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900B15-E93B-45F4-5703-C4CDE714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7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1074A-3A0D-1CAE-1A7C-714EEE0D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4F0DE7-04FE-366D-E94F-2AF8BF9B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20E68A-54F3-F13D-9B0A-A5FD8435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0A1B75-D5C6-13BA-51CC-F0015666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4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88122F-9FFB-1E7E-4DFD-FBA0E01B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6BB742-AE7A-06AC-7314-A4A74999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87B05B-4687-549E-BF4C-62CF9157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77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14A81-E450-E9B3-9CC2-A2FD44BF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E5A9E-5262-0086-2D0E-3AF4CFAF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437593-BE2A-9A4C-C15C-012FB9337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C7DAF9-F225-404F-0B2A-57ECCBB5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18BF6C-FF4A-0DFC-973F-6E2D585B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87BD7D-A377-1913-2AF3-C4FCD8BB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216A5-CC47-DF86-F9C4-6F1A1984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81EA8B-A4E4-8080-C5A3-2E0E9C6EF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3952CC-5FCD-136C-7616-44E8A0B8F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3A9C9A-5DF7-7903-6C0B-574FD923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AD46C6-702A-B67B-DA68-C1A240FA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4E5FD8-26A5-60DE-20CD-65FE0179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4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DE07B3-E44A-1FB2-5824-5AA48333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7582C1-B56F-C181-3CAE-AA4D46ABC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B7552B-1C41-89C8-3EED-2285046F6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BA33-F49D-48FC-82E2-72868567A5CB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ABF689-52A8-15A9-3D9B-D99802C98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18F413-BEA7-FCEB-A326-B6434F148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7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1C44AB05-8566-593C-D229-6B15AADE785A}"/>
              </a:ext>
            </a:extLst>
          </p:cNvPr>
          <p:cNvSpPr txBox="1">
            <a:spLocks/>
          </p:cNvSpPr>
          <p:nvPr/>
        </p:nvSpPr>
        <p:spPr>
          <a:xfrm>
            <a:off x="838199" y="23214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4A014E2-910A-7E3D-2BA1-F58B89B1266B}"/>
              </a:ext>
            </a:extLst>
          </p:cNvPr>
          <p:cNvSpPr txBox="1">
            <a:spLocks/>
          </p:cNvSpPr>
          <p:nvPr/>
        </p:nvSpPr>
        <p:spPr>
          <a:xfrm>
            <a:off x="896155" y="4536582"/>
            <a:ext cx="1039969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Mestrando(a): 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Orientador(a):.....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Universidade......</a:t>
            </a:r>
            <a:endParaRPr lang="pt-BR" b="0" dirty="0">
              <a:effectLst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Para manter a identidade visual do evento, a Organização do EDUINTER elaborou este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Inicie com um slide de capa contendo o título do trabalho, nome do(s) autor(es), nome do(a) professor(a) orientador(a) e instituição de origem.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3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 lnSpcReduction="10000"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Insira quantos slides forem necessários, apenas cuide para não exceder o tempo concedido para a sua apresentação (10 – 15 minutos).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quantidade de slides pode variar de acordo com o trabalho, mas de forma genérica, recomendamos em torno de 10 slides (máximo), para que a apresentação não se estenda além do previsto;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Dependendo do texto dos slides, em média, o apresentador utilizado um minuto por slide.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2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0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2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Apresentar apenas as referências utilizadas para preparar a sua apresentação.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1999" cy="19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INTRODUÇÃO</vt:lpstr>
      <vt:lpstr>INTRODUÇÃO</vt:lpstr>
      <vt:lpstr>METODOLOGIA</vt:lpstr>
      <vt:lpstr>FUNDAMENTAÇÃO TEÓRICA</vt:lpstr>
      <vt:lpstr>FUNDAMENTAÇÃO TEÓRICA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Andre Leonardo Radeck Maia</cp:lastModifiedBy>
  <cp:revision>10</cp:revision>
  <dcterms:created xsi:type="dcterms:W3CDTF">2022-08-05T01:10:32Z</dcterms:created>
  <dcterms:modified xsi:type="dcterms:W3CDTF">2023-03-16T19:19:25Z</dcterms:modified>
</cp:coreProperties>
</file>